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5288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97C8C-5C27-46BC-B78B-C5A0B0386D43}" v="1" dt="2024-01-12T09:41:25.4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27"/>
  </p:normalViewPr>
  <p:slideViewPr>
    <p:cSldViewPr snapToGrid="0">
      <p:cViewPr varScale="1">
        <p:scale>
          <a:sx n="107" d="100"/>
          <a:sy n="107" d="100"/>
        </p:scale>
        <p:origin x="13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la Rosenboom" userId="75996801-1caf-4efb-b39c-ffc0d45dbfdf" providerId="ADAL" clId="{EDC97C8C-5C27-46BC-B78B-C5A0B0386D43}"/>
    <pc:docChg chg="modSld">
      <pc:chgData name="Ulla Rosenboom" userId="75996801-1caf-4efb-b39c-ffc0d45dbfdf" providerId="ADAL" clId="{EDC97C8C-5C27-46BC-B78B-C5A0B0386D43}" dt="2024-01-15T08:40:30.251" v="7" actId="1076"/>
      <pc:docMkLst>
        <pc:docMk/>
      </pc:docMkLst>
      <pc:sldChg chg="modSp mod">
        <pc:chgData name="Ulla Rosenboom" userId="75996801-1caf-4efb-b39c-ffc0d45dbfdf" providerId="ADAL" clId="{EDC97C8C-5C27-46BC-B78B-C5A0B0386D43}" dt="2024-01-15T08:40:30.251" v="7" actId="1076"/>
        <pc:sldMkLst>
          <pc:docMk/>
          <pc:sldMk cId="2860585783" sldId="5288"/>
        </pc:sldMkLst>
        <pc:spChg chg="mod">
          <ac:chgData name="Ulla Rosenboom" userId="75996801-1caf-4efb-b39c-ffc0d45dbfdf" providerId="ADAL" clId="{EDC97C8C-5C27-46BC-B78B-C5A0B0386D43}" dt="2024-01-15T08:40:30.251" v="7" actId="1076"/>
          <ac:spMkLst>
            <pc:docMk/>
            <pc:sldMk cId="2860585783" sldId="5288"/>
            <ac:spMk id="17" creationId="{77401793-D59A-90A2-EDC2-0EAA0F7D28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AC0EF-8EC2-AB42-ABA4-589D2CE73248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0421A-650E-E549-A0C8-BBBAB2591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37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439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112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152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68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86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073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90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411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3AD236E-918E-EF42-7630-9795033721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4033" r="33147" b="9316"/>
          <a:stretch/>
        </p:blipFill>
        <p:spPr>
          <a:xfrm>
            <a:off x="7846265" y="6554222"/>
            <a:ext cx="812920" cy="24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7500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63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545319C0-DFA6-B74F-8F08-9AF870A0F734}" type="datetimeFigureOut">
              <a:rPr lang="de-DE" smtClean="0"/>
              <a:t>15.01.2024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02926" y="6492873"/>
            <a:ext cx="1303935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D6DA9BDA-022A-8549-87B1-D94DA1A650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96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pic>
        <p:nvPicPr>
          <p:cNvPr id="7" name="Grafik 6" descr="Ein Bild, das Text, Schrift, Grafiken, Screenshot enthält.&#10;&#10;Automatisch generierte Beschreibung">
            <a:extLst>
              <a:ext uri="{FF2B5EF4-FFF2-40B4-BE49-F238E27FC236}">
                <a16:creationId xmlns:a16="http://schemas.microsoft.com/office/drawing/2014/main" id="{7604D6C4-4D84-64AB-E530-79C71E153D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58015" y="6356352"/>
            <a:ext cx="1247985" cy="417025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610FF2B-079D-9053-D78A-14959E39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2" y="6485246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© SIM networks</a:t>
            </a:r>
          </a:p>
        </p:txBody>
      </p:sp>
    </p:spTree>
    <p:extLst>
      <p:ext uri="{BB962C8B-B14F-4D97-AF65-F5344CB8AC3E}">
        <p14:creationId xmlns:p14="http://schemas.microsoft.com/office/powerpoint/2010/main" val="350599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A2DB32A-9C28-77B0-C84B-EEF83A90ABB9}"/>
              </a:ext>
            </a:extLst>
          </p:cNvPr>
          <p:cNvGrpSpPr/>
          <p:nvPr/>
        </p:nvGrpSpPr>
        <p:grpSpPr>
          <a:xfrm>
            <a:off x="284238" y="422122"/>
            <a:ext cx="9323140" cy="5484408"/>
            <a:chOff x="653998" y="58919"/>
            <a:chExt cx="10957157" cy="6302563"/>
          </a:xfrm>
        </p:grpSpPr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77401793-D59A-90A2-EDC2-0EAA0F7D2837}"/>
                </a:ext>
              </a:extLst>
            </p:cNvPr>
            <p:cNvSpPr txBox="1"/>
            <p:nvPr/>
          </p:nvSpPr>
          <p:spPr>
            <a:xfrm>
              <a:off x="4693437" y="58919"/>
              <a:ext cx="2895183" cy="459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1625">
                  <a:solidFill>
                    <a:schemeClr val="accent5"/>
                  </a:solidFill>
                </a:defRPr>
              </a:lvl1pPr>
            </a:lstStyle>
            <a:p>
              <a:r>
                <a:rPr lang="de-DE" sz="2000" b="1" dirty="0"/>
                <a:t>Retrospektive „DAKI“</a:t>
              </a:r>
            </a:p>
          </p:txBody>
        </p:sp>
        <p:cxnSp>
          <p:nvCxnSpPr>
            <p:cNvPr id="5" name="Gerade Verbindung 4">
              <a:extLst>
                <a:ext uri="{FF2B5EF4-FFF2-40B4-BE49-F238E27FC236}">
                  <a16:creationId xmlns:a16="http://schemas.microsoft.com/office/drawing/2014/main" id="{F995E9E0-B0C4-D33B-CA55-E52B8AE8D6D6}"/>
                </a:ext>
              </a:extLst>
            </p:cNvPr>
            <p:cNvCxnSpPr>
              <a:cxnSpLocks/>
            </p:cNvCxnSpPr>
            <p:nvPr/>
          </p:nvCxnSpPr>
          <p:spPr>
            <a:xfrm>
              <a:off x="6132576" y="804672"/>
              <a:ext cx="0" cy="55473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>
              <a:extLst>
                <a:ext uri="{FF2B5EF4-FFF2-40B4-BE49-F238E27FC236}">
                  <a16:creationId xmlns:a16="http://schemas.microsoft.com/office/drawing/2014/main" id="{D43571A1-5EFE-3514-1440-D6B1819F1C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55608" y="3429000"/>
              <a:ext cx="10955547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0CC504E9-CC6B-BE03-EFC5-27E5D09E19F5}"/>
                </a:ext>
              </a:extLst>
            </p:cNvPr>
            <p:cNvSpPr txBox="1"/>
            <p:nvPr/>
          </p:nvSpPr>
          <p:spPr>
            <a:xfrm>
              <a:off x="653998" y="804672"/>
              <a:ext cx="828471" cy="421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25" b="1" dirty="0">
                  <a:solidFill>
                    <a:schemeClr val="accent5"/>
                  </a:solidFill>
                </a:rPr>
                <a:t>D</a:t>
              </a:r>
              <a:r>
                <a:rPr lang="de-DE" sz="1625" dirty="0">
                  <a:solidFill>
                    <a:schemeClr val="accent5"/>
                  </a:solidFill>
                </a:rPr>
                <a:t>ROP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A7C7D89F-A0C6-2E13-F264-1DCE1DADE0F5}"/>
                </a:ext>
              </a:extLst>
            </p:cNvPr>
            <p:cNvSpPr txBox="1"/>
            <p:nvPr/>
          </p:nvSpPr>
          <p:spPr>
            <a:xfrm>
              <a:off x="6456180" y="804672"/>
              <a:ext cx="698811" cy="421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25" b="1" dirty="0">
                  <a:solidFill>
                    <a:schemeClr val="accent5"/>
                  </a:solidFill>
                </a:rPr>
                <a:t>A</a:t>
              </a:r>
              <a:r>
                <a:rPr lang="de-DE" sz="1625" dirty="0">
                  <a:solidFill>
                    <a:schemeClr val="accent5"/>
                  </a:solidFill>
                </a:rPr>
                <a:t>DD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AF34F28-27A4-CF53-B114-46D462AE987A}"/>
                </a:ext>
              </a:extLst>
            </p:cNvPr>
            <p:cNvSpPr txBox="1"/>
            <p:nvPr/>
          </p:nvSpPr>
          <p:spPr>
            <a:xfrm>
              <a:off x="653998" y="3633784"/>
              <a:ext cx="748134" cy="421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25" b="1" dirty="0">
                  <a:solidFill>
                    <a:schemeClr val="accent5"/>
                  </a:solidFill>
                </a:rPr>
                <a:t>K</a:t>
              </a:r>
              <a:r>
                <a:rPr lang="de-DE" sz="1625" dirty="0">
                  <a:solidFill>
                    <a:schemeClr val="accent5"/>
                  </a:solidFill>
                </a:rPr>
                <a:t>EEP</a:t>
              </a:r>
            </a:p>
          </p:txBody>
        </p: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E9E2DC4B-CEAC-EAA1-7AD4-DDF6BAF14EF7}"/>
                </a:ext>
              </a:extLst>
            </p:cNvPr>
            <p:cNvSpPr txBox="1"/>
            <p:nvPr/>
          </p:nvSpPr>
          <p:spPr>
            <a:xfrm>
              <a:off x="6456180" y="3633784"/>
              <a:ext cx="1221873" cy="4214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625" b="1" dirty="0">
                  <a:solidFill>
                    <a:schemeClr val="accent5"/>
                  </a:solidFill>
                </a:rPr>
                <a:t>I</a:t>
              </a:r>
              <a:r>
                <a:rPr lang="de-DE" sz="1625" dirty="0">
                  <a:solidFill>
                    <a:schemeClr val="accent5"/>
                  </a:solidFill>
                </a:rPr>
                <a:t>MPROVE</a:t>
              </a:r>
            </a:p>
          </p:txBody>
        </p:sp>
        <p:pic>
          <p:nvPicPr>
            <p:cNvPr id="24" name="Grafik 23" descr="Abfall mit einfarbiger Füllung">
              <a:extLst>
                <a:ext uri="{FF2B5EF4-FFF2-40B4-BE49-F238E27FC236}">
                  <a16:creationId xmlns:a16="http://schemas.microsoft.com/office/drawing/2014/main" id="{93E99EB5-0B23-091E-1D55-7A83B7180D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53998" y="2594358"/>
              <a:ext cx="689599" cy="689599"/>
            </a:xfrm>
            <a:prstGeom prst="rect">
              <a:avLst/>
            </a:prstGeom>
          </p:spPr>
        </p:pic>
        <p:pic>
          <p:nvPicPr>
            <p:cNvPr id="28" name="Grafik 27" descr="Marke folgen mit einfarbiger Füllung">
              <a:extLst>
                <a:ext uri="{FF2B5EF4-FFF2-40B4-BE49-F238E27FC236}">
                  <a16:creationId xmlns:a16="http://schemas.microsoft.com/office/drawing/2014/main" id="{9CC9F493-50DA-F802-2D2C-AC6B002DC0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425094" y="2584104"/>
              <a:ext cx="710105" cy="710105"/>
            </a:xfrm>
            <a:prstGeom prst="rect">
              <a:avLst/>
            </a:prstGeom>
          </p:spPr>
        </p:pic>
        <p:pic>
          <p:nvPicPr>
            <p:cNvPr id="32" name="Grafik 31" descr="Daumen hoch-Zeichen mit einfarbiger Füllung">
              <a:extLst>
                <a:ext uri="{FF2B5EF4-FFF2-40B4-BE49-F238E27FC236}">
                  <a16:creationId xmlns:a16="http://schemas.microsoft.com/office/drawing/2014/main" id="{15DB89FA-48A8-0D8B-884C-AA2E21328EA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97801" y="5653219"/>
              <a:ext cx="694082" cy="694082"/>
            </a:xfrm>
            <a:prstGeom prst="rect">
              <a:avLst/>
            </a:prstGeom>
          </p:spPr>
        </p:pic>
        <p:pic>
          <p:nvPicPr>
            <p:cNvPr id="34" name="Grafik 33" descr="Einstellungen mit einfarbiger Füllung">
              <a:extLst>
                <a:ext uri="{FF2B5EF4-FFF2-40B4-BE49-F238E27FC236}">
                  <a16:creationId xmlns:a16="http://schemas.microsoft.com/office/drawing/2014/main" id="{B0BA6DCC-66DE-EDCD-A42D-E3E2969DF3B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396186" y="5692371"/>
              <a:ext cx="669111" cy="669111"/>
            </a:xfrm>
            <a:prstGeom prst="rect">
              <a:avLst/>
            </a:prstGeom>
          </p:spPr>
        </p:pic>
        <p:grpSp>
          <p:nvGrpSpPr>
            <p:cNvPr id="38" name="Gruppieren 37">
              <a:extLst>
                <a:ext uri="{FF2B5EF4-FFF2-40B4-BE49-F238E27FC236}">
                  <a16:creationId xmlns:a16="http://schemas.microsoft.com/office/drawing/2014/main" id="{B177794A-179E-4950-ED15-A641EE666BFA}"/>
                </a:ext>
              </a:extLst>
            </p:cNvPr>
            <p:cNvGrpSpPr/>
            <p:nvPr/>
          </p:nvGrpSpPr>
          <p:grpSpPr>
            <a:xfrm>
              <a:off x="2418916" y="1401326"/>
              <a:ext cx="1409049" cy="1308234"/>
              <a:chOff x="2418916" y="1401326"/>
              <a:chExt cx="1409049" cy="1308234"/>
            </a:xfrm>
          </p:grpSpPr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B0A6E488-F6B4-6703-4DE2-1FA21C4D48AD}"/>
                  </a:ext>
                </a:extLst>
              </p:cNvPr>
              <p:cNvSpPr/>
              <p:nvPr/>
            </p:nvSpPr>
            <p:spPr>
              <a:xfrm>
                <a:off x="2418916" y="1401326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36" name="Rechteck 35">
                <a:extLst>
                  <a:ext uri="{FF2B5EF4-FFF2-40B4-BE49-F238E27FC236}">
                    <a16:creationId xmlns:a16="http://schemas.microsoft.com/office/drawing/2014/main" id="{75F9EF00-3FE0-0D9A-18F0-4649BC2617C4}"/>
                  </a:ext>
                </a:extLst>
              </p:cNvPr>
              <p:cNvSpPr/>
              <p:nvPr/>
            </p:nvSpPr>
            <p:spPr>
              <a:xfrm>
                <a:off x="2717999" y="1683049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37" name="Rechteck 36">
                <a:extLst>
                  <a:ext uri="{FF2B5EF4-FFF2-40B4-BE49-F238E27FC236}">
                    <a16:creationId xmlns:a16="http://schemas.microsoft.com/office/drawing/2014/main" id="{43552A3E-186E-3F73-1FE7-94E6230ADD7A}"/>
                  </a:ext>
                </a:extLst>
              </p:cNvPr>
              <p:cNvSpPr/>
              <p:nvPr/>
            </p:nvSpPr>
            <p:spPr>
              <a:xfrm>
                <a:off x="3017082" y="1964772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</p:grpSp>
        <p:grpSp>
          <p:nvGrpSpPr>
            <p:cNvPr id="39" name="Gruppieren 38">
              <a:extLst>
                <a:ext uri="{FF2B5EF4-FFF2-40B4-BE49-F238E27FC236}">
                  <a16:creationId xmlns:a16="http://schemas.microsoft.com/office/drawing/2014/main" id="{2FD66749-DDE4-963E-F451-1A2250613068}"/>
                </a:ext>
              </a:extLst>
            </p:cNvPr>
            <p:cNvGrpSpPr/>
            <p:nvPr/>
          </p:nvGrpSpPr>
          <p:grpSpPr>
            <a:xfrm>
              <a:off x="8603250" y="1405733"/>
              <a:ext cx="1409049" cy="1308234"/>
              <a:chOff x="2418916" y="1401326"/>
              <a:chExt cx="1409049" cy="1308234"/>
            </a:xfrm>
          </p:grpSpPr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3F8CFF7F-3EBD-8558-36C5-33477135B5C7}"/>
                  </a:ext>
                </a:extLst>
              </p:cNvPr>
              <p:cNvSpPr/>
              <p:nvPr/>
            </p:nvSpPr>
            <p:spPr>
              <a:xfrm>
                <a:off x="2418916" y="1401326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41" name="Rechteck 40">
                <a:extLst>
                  <a:ext uri="{FF2B5EF4-FFF2-40B4-BE49-F238E27FC236}">
                    <a16:creationId xmlns:a16="http://schemas.microsoft.com/office/drawing/2014/main" id="{66B4725B-FAD9-9DC1-27A8-559092B67ECB}"/>
                  </a:ext>
                </a:extLst>
              </p:cNvPr>
              <p:cNvSpPr/>
              <p:nvPr/>
            </p:nvSpPr>
            <p:spPr>
              <a:xfrm>
                <a:off x="2717999" y="1683049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42" name="Rechteck 41">
                <a:extLst>
                  <a:ext uri="{FF2B5EF4-FFF2-40B4-BE49-F238E27FC236}">
                    <a16:creationId xmlns:a16="http://schemas.microsoft.com/office/drawing/2014/main" id="{6D9767E8-6AF5-632A-E257-8DEEFBE7B170}"/>
                  </a:ext>
                </a:extLst>
              </p:cNvPr>
              <p:cNvSpPr/>
              <p:nvPr/>
            </p:nvSpPr>
            <p:spPr>
              <a:xfrm>
                <a:off x="3017082" y="1964772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</p:grpSp>
        <p:grpSp>
          <p:nvGrpSpPr>
            <p:cNvPr id="43" name="Gruppieren 42">
              <a:extLst>
                <a:ext uri="{FF2B5EF4-FFF2-40B4-BE49-F238E27FC236}">
                  <a16:creationId xmlns:a16="http://schemas.microsoft.com/office/drawing/2014/main" id="{52FD4234-A089-5148-FEDB-F5BD3A7D5F2A}"/>
                </a:ext>
              </a:extLst>
            </p:cNvPr>
            <p:cNvGrpSpPr/>
            <p:nvPr/>
          </p:nvGrpSpPr>
          <p:grpSpPr>
            <a:xfrm>
              <a:off x="8600408" y="4430164"/>
              <a:ext cx="1409049" cy="1308234"/>
              <a:chOff x="2418916" y="1401326"/>
              <a:chExt cx="1409049" cy="1308234"/>
            </a:xfrm>
          </p:grpSpPr>
          <p:sp>
            <p:nvSpPr>
              <p:cNvPr id="44" name="Rechteck 43">
                <a:extLst>
                  <a:ext uri="{FF2B5EF4-FFF2-40B4-BE49-F238E27FC236}">
                    <a16:creationId xmlns:a16="http://schemas.microsoft.com/office/drawing/2014/main" id="{D616DCF7-76FB-6012-538D-DAE61D710444}"/>
                  </a:ext>
                </a:extLst>
              </p:cNvPr>
              <p:cNvSpPr/>
              <p:nvPr/>
            </p:nvSpPr>
            <p:spPr>
              <a:xfrm>
                <a:off x="2418916" y="1401326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45" name="Rechteck 44">
                <a:extLst>
                  <a:ext uri="{FF2B5EF4-FFF2-40B4-BE49-F238E27FC236}">
                    <a16:creationId xmlns:a16="http://schemas.microsoft.com/office/drawing/2014/main" id="{4FB3A143-CA9D-2FEF-A0E3-6DE533C5BC69}"/>
                  </a:ext>
                </a:extLst>
              </p:cNvPr>
              <p:cNvSpPr/>
              <p:nvPr/>
            </p:nvSpPr>
            <p:spPr>
              <a:xfrm>
                <a:off x="2717999" y="1683049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63" dirty="0"/>
                  <a:t>d</a:t>
                </a:r>
              </a:p>
            </p:txBody>
          </p:sp>
          <p:sp>
            <p:nvSpPr>
              <p:cNvPr id="46" name="Rechteck 45">
                <a:extLst>
                  <a:ext uri="{FF2B5EF4-FFF2-40B4-BE49-F238E27FC236}">
                    <a16:creationId xmlns:a16="http://schemas.microsoft.com/office/drawing/2014/main" id="{66178C6C-05BA-88B1-4EBF-25EE42E3F3F2}"/>
                  </a:ext>
                </a:extLst>
              </p:cNvPr>
              <p:cNvSpPr/>
              <p:nvPr/>
            </p:nvSpPr>
            <p:spPr>
              <a:xfrm>
                <a:off x="3017082" y="1964772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</p:grpSp>
        <p:grpSp>
          <p:nvGrpSpPr>
            <p:cNvPr id="47" name="Gruppieren 46">
              <a:extLst>
                <a:ext uri="{FF2B5EF4-FFF2-40B4-BE49-F238E27FC236}">
                  <a16:creationId xmlns:a16="http://schemas.microsoft.com/office/drawing/2014/main" id="{ACB44ADA-1553-78E2-68EB-FB90DEB91958}"/>
                </a:ext>
              </a:extLst>
            </p:cNvPr>
            <p:cNvGrpSpPr/>
            <p:nvPr/>
          </p:nvGrpSpPr>
          <p:grpSpPr>
            <a:xfrm>
              <a:off x="2421731" y="4430164"/>
              <a:ext cx="1409049" cy="1308234"/>
              <a:chOff x="2418916" y="1401326"/>
              <a:chExt cx="1409049" cy="1308234"/>
            </a:xfrm>
          </p:grpSpPr>
          <p:sp>
            <p:nvSpPr>
              <p:cNvPr id="48" name="Rechteck 47">
                <a:extLst>
                  <a:ext uri="{FF2B5EF4-FFF2-40B4-BE49-F238E27FC236}">
                    <a16:creationId xmlns:a16="http://schemas.microsoft.com/office/drawing/2014/main" id="{ADAE0058-4ED1-8466-986F-A0C72516DCFB}"/>
                  </a:ext>
                </a:extLst>
              </p:cNvPr>
              <p:cNvSpPr/>
              <p:nvPr/>
            </p:nvSpPr>
            <p:spPr>
              <a:xfrm>
                <a:off x="2418916" y="1401326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  <p:sp>
            <p:nvSpPr>
              <p:cNvPr id="49" name="Rechteck 48">
                <a:extLst>
                  <a:ext uri="{FF2B5EF4-FFF2-40B4-BE49-F238E27FC236}">
                    <a16:creationId xmlns:a16="http://schemas.microsoft.com/office/drawing/2014/main" id="{4729A3FF-6353-8AAE-4E6C-98EF094355AD}"/>
                  </a:ext>
                </a:extLst>
              </p:cNvPr>
              <p:cNvSpPr/>
              <p:nvPr/>
            </p:nvSpPr>
            <p:spPr>
              <a:xfrm>
                <a:off x="2717999" y="1683049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63" dirty="0"/>
                  <a:t>d</a:t>
                </a:r>
              </a:p>
            </p:txBody>
          </p:sp>
          <p:sp>
            <p:nvSpPr>
              <p:cNvPr id="50" name="Rechteck 49">
                <a:extLst>
                  <a:ext uri="{FF2B5EF4-FFF2-40B4-BE49-F238E27FC236}">
                    <a16:creationId xmlns:a16="http://schemas.microsoft.com/office/drawing/2014/main" id="{09411258-D909-571C-80FD-2C12C5A24115}"/>
                  </a:ext>
                </a:extLst>
              </p:cNvPr>
              <p:cNvSpPr/>
              <p:nvPr/>
            </p:nvSpPr>
            <p:spPr>
              <a:xfrm>
                <a:off x="3017082" y="1964772"/>
                <a:ext cx="810883" cy="744788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1463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0585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368A97FD1AA6448514B928BA1CCB9B" ma:contentTypeVersion="15" ma:contentTypeDescription="Ein neues Dokument erstellen." ma:contentTypeScope="" ma:versionID="ad6dd180043749596194fa01de63aca8">
  <xsd:schema xmlns:xsd="http://www.w3.org/2001/XMLSchema" xmlns:xs="http://www.w3.org/2001/XMLSchema" xmlns:p="http://schemas.microsoft.com/office/2006/metadata/properties" xmlns:ns2="e4f2c242-1655-493a-8666-0f955e74bef3" xmlns:ns3="b18e5bc3-a31c-432a-81db-32ca4db89213" targetNamespace="http://schemas.microsoft.com/office/2006/metadata/properties" ma:root="true" ma:fieldsID="b74201147a1018537742d69bd30032b7" ns2:_="" ns3:_="">
    <xsd:import namespace="e4f2c242-1655-493a-8666-0f955e74bef3"/>
    <xsd:import namespace="b18e5bc3-a31c-432a-81db-32ca4db892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2c242-1655-493a-8666-0f955e74be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24b6403b-3928-4363-8f50-9a2bcc0695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8e5bc3-a31c-432a-81db-32ca4db8921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64e2c5a-9e09-4468-8c2e-418260354f39}" ma:internalName="TaxCatchAll" ma:showField="CatchAllData" ma:web="b18e5bc3-a31c-432a-81db-32ca4db892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8e5bc3-a31c-432a-81db-32ca4db89213" xsi:nil="true"/>
    <lcf76f155ced4ddcb4097134ff3c332f xmlns="e4f2c242-1655-493a-8666-0f955e74bef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1D733F9-96A0-4B85-A86E-CD01F24C7B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f2c242-1655-493a-8666-0f955e74bef3"/>
    <ds:schemaRef ds:uri="b18e5bc3-a31c-432a-81db-32ca4db892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B46129-2243-4729-9C90-0085FE6250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05BC95-D2EC-4014-9EA5-57833B72D9DE}">
  <ds:schemaRefs>
    <ds:schemaRef ds:uri="http://purl.org/dc/dcmitype/"/>
    <ds:schemaRef ds:uri="http://schemas.microsoft.com/office/2006/documentManagement/types"/>
    <ds:schemaRef ds:uri="http://purl.org/dc/terms/"/>
    <ds:schemaRef ds:uri="b18e5bc3-a31c-432a-81db-32ca4db8921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e4f2c242-1655-493a-8666-0f955e74bef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</Words>
  <Application>Microsoft Office PowerPoint</Application>
  <PresentationFormat>A4-Papier (210 x 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DAKI</dc:title>
  <dc:creator>Petra Ibe</dc:creator>
  <cp:lastModifiedBy>Ulla Rosenboom</cp:lastModifiedBy>
  <cp:revision>5</cp:revision>
  <cp:lastPrinted>2024-01-09T21:22:46Z</cp:lastPrinted>
  <dcterms:created xsi:type="dcterms:W3CDTF">2024-01-09T16:31:43Z</dcterms:created>
  <dcterms:modified xsi:type="dcterms:W3CDTF">2024-01-15T08:40:35Z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0x0101008D368A97FD1AA6448514B928BA1CCB9B</vt:lpwstr>
  </property>
  <property fmtid="{D5CDD505-2E9C-101B-9397-08002B2CF9AE}" pid="3" name="MediaServiceImageTags">
    <vt:lpwstr/>
  </property>
</Properties>
</file>